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6" r:id="rId4"/>
    <p:sldId id="307" r:id="rId5"/>
    <p:sldId id="308" r:id="rId6"/>
    <p:sldId id="26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4" d="100"/>
          <a:sy n="84" d="100"/>
        </p:scale>
        <p:origin x="48" y="22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23" Type="http://schemas.microsoft.com/office/2015/10/relationships/revisionInfo" Target="revisionInfo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10.5</a:t>
            </a:r>
            <a:r>
              <a:rPr lang="zh-CN" altLang="zh-CN" dirty="0" smtClean="0"/>
              <a:t>　宇宙深处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10.5</a:t>
            </a:r>
            <a:r>
              <a:rPr lang="zh-CN" altLang="zh-CN" dirty="0"/>
              <a:t>　宇宙深处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03944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从太阳系到银河系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宇宙是一个有层次的天体结构系统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我们看到的太阳只是银河系中一颗普通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恒星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在太阳系中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月球属于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彗星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宇宙的尺度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将星系从大到小排列正确的是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总星系、银河系、太阳系、地月系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太阳系、银河系、总星系、地月系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银河系、太阳系、总星系、地月系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太阳系、银河系、地月系、总星系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60495" y="1640224"/>
            <a:ext cx="98181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0852234" y="1968025"/>
            <a:ext cx="98181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694811" y="253370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846277" y="3831921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230069"/>
            <a:ext cx="11430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在围绕太阳运行的八大行星中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轨道离太阳最近的是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水星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离太阳最远的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海王星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地球处在离太阳较近的第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三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条轨道上。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威海中考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黑洞是宇宙中质量很大的天体。如图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两恒星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发出的光在经过某黑洞附近时发生了弯曲之后射向地球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地球上的人类观测到恒星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的位置比原位置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偏高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ZKXWG144.eps" descr="id:214749332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69088" y="3506520"/>
            <a:ext cx="3713973" cy="19764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37627" y="1324735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7529366" y="1652536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81450" y="1765253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577199" y="2094526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508459" y="1753964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5506507" y="2081765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0850704" y="2622357"/>
            <a:ext cx="892562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10842443" y="2950158"/>
            <a:ext cx="89256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911231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衢州中考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)2019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嫦娥四号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成功实现了人类探测器首次在月球背面软着陆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开启了月球探测的新旅程。下列说法正确的是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月球是一颗行星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月球表面有环形山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月球表面有空气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月球上昼夜温差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宇宙是指由太阳、地球、月亮这几个天体组成的空间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银河系只有一个恒星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月球是地球唯一的天然卫星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太阳系就是由太阳和九大行星组成的系统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科学家通过对星系光谱的研究发现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所有的星系都在远离我们而去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宇宙中星系间的距离在不断变大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太阳是太阳系的中心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天体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银河系是一个庞大的天体系统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太阳和太阳系最终也会走向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灭亡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宇宙在不断膨胀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47522" y="1449967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22278" y="275947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830278" y="538979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804963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1973"/>
            <a:ext cx="11430000" cy="4481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下列说法错误的是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天体之间和分子之间都存在着相互作用力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电子绕原子核运动与地球绕太阳运动相似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人类对宇宙和微观世界的探索将不断深入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人类最先乘飞船踏上的除地球以外的星球是土星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宇宙蕴藏着无穷的奥秘。下列说法错误的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河外星系谱线红移可以推断星系之间正在相互退行远离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太阳黑子、日珥等太阳活动对人类的生产、生活没有影响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从侧面看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银河系的主体像一个中间凸起的大透镜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天宫二号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天舟一号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等都是探索宇宙奥秘的航天器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4856" y="1370944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39611" y="3549384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39806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5613"/>
            <a:ext cx="114300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你一定听说过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牛郎织女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的神话故事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王母娘娘拆散了牛郎和织女的幸福家庭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他们化作天上的两颗星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只能在每年农历七月初七渡过银河相会一次。科学家测算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牛郎星和织女星相距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可见他们每年相会一次是不可能的。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这里的光年是长度单位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9.4608×10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km(  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天计算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光速是宇宙中最大的速度。请你算一算牛郎星和织女星的距离约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1.51×10</a:t>
            </a:r>
            <a:r>
              <a:rPr lang="en-US" altLang="zh-CN" sz="2400" baseline="300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牛郎星和织女星只是银河系中的恒星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银河系中还有许多其他的星体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以上的计算结果对你认识宇宙有何启发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写出一点即可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天体间的距离很大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宇宙更大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合理即可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60514" y="2893445"/>
            <a:ext cx="21186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4952956" y="3214042"/>
            <a:ext cx="21186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9683058" y="3356289"/>
            <a:ext cx="1591735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9675500" y="3676886"/>
            <a:ext cx="159173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20</TotalTime>
  <Words>294</Words>
  <Application>Microsoft Office PowerPoint</Application>
  <PresentationFormat>宽屏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Adobe 黑体 Std R</vt:lpstr>
      <vt:lpstr>NEU-BZ-S92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10.5　宇宙深处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Administrator</cp:lastModifiedBy>
  <cp:revision>9</cp:revision>
  <dcterms:created xsi:type="dcterms:W3CDTF">2019-12-15T03:38:36Z</dcterms:created>
  <dcterms:modified xsi:type="dcterms:W3CDTF">2019-12-17T08:23:37Z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